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9" r:id="rId12"/>
    <p:sldId id="270"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gif>
</file>

<file path=ppt/media/image11.gif>
</file>

<file path=ppt/media/image2.jpeg>
</file>

<file path=ppt/media/image3.png>
</file>

<file path=ppt/media/image4.png>
</file>

<file path=ppt/media/image5.png>
</file>

<file path=ppt/media/image6.pn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bow shoots arrows that deals no damage.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that players will use the bow to shoot tiles or platforms with the bow to solve the puzzle.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the arrow will have a trajectory system in which the arrow will curve after a certain distance. This will make sure that the bow will feel more realistic to the players when they are using it. This is important because the bow will be used repeatedly.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medium confidence">
            <a:extLst>
              <a:ext uri="{FF2B5EF4-FFF2-40B4-BE49-F238E27FC236}">
                <a16:creationId xmlns:a16="http://schemas.microsoft.com/office/drawing/2014/main" id="{D4B9E72E-AC65-44A2-9F30-546A03418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891" y="1807458"/>
            <a:ext cx="5715000" cy="3219450"/>
          </a:xfrm>
          <a:prstGeom prst="rect">
            <a:avLst/>
          </a:prstGeom>
        </p:spPr>
      </p:pic>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The puzzle serves as an encounter for players to either continue the story or uncover a mysterious secret.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As for now the puzzles are platforming puzzle, where players need to maneuver to get to one place from another (Similar to Uncharted). The other would be the shooting puzzle, using the bow to shoot tile or platform to open a door or create a platform.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make the journey of the game more interesting and more intuitive for the players. (Discovery, Narrative)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low confidence">
            <a:extLst>
              <a:ext uri="{FF2B5EF4-FFF2-40B4-BE49-F238E27FC236}">
                <a16:creationId xmlns:a16="http://schemas.microsoft.com/office/drawing/2014/main" id="{AE49AE94-5531-4872-9CB5-A3FD06356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269476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The main character is a non-fighter character that is an avid climber but cannot fight.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players need to avoid being caught or detected by the enemies along the journey, otherwise they will be killed. The enemies will not detect the players immediately, hence players will need to use this to their advantage to run-away.</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the sense of danger during enemy encounters. (Challenge, Sensation).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to do this, there will be a detection system for the enemies.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10;&#10;Description automatically generated with medium confidence">
            <a:extLst>
              <a:ext uri="{FF2B5EF4-FFF2-40B4-BE49-F238E27FC236}">
                <a16:creationId xmlns:a16="http://schemas.microsoft.com/office/drawing/2014/main" id="{020F5C37-CCA7-4B8F-9BED-ACCC37190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1" y="197733"/>
            <a:ext cx="5715000" cy="3219450"/>
          </a:xfrm>
          <a:prstGeom prst="rect">
            <a:avLst/>
          </a:prstGeom>
        </p:spPr>
      </p:pic>
      <p:pic>
        <p:nvPicPr>
          <p:cNvPr id="7" name="Picture 6" descr="A red background with white text&#10;&#10;Description automatically generated with low confidence">
            <a:extLst>
              <a:ext uri="{FF2B5EF4-FFF2-40B4-BE49-F238E27FC236}">
                <a16:creationId xmlns:a16="http://schemas.microsoft.com/office/drawing/2014/main" id="{24EAF9D7-55F4-44AC-ACAD-A52B7A3F0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1" y="3417183"/>
            <a:ext cx="5715000" cy="3219450"/>
          </a:xfrm>
          <a:prstGeom prst="rect">
            <a:avLst/>
          </a:prstGeom>
        </p:spPr>
      </p:pic>
    </p:spTree>
    <p:extLst>
      <p:ext uri="{BB962C8B-B14F-4D97-AF65-F5344CB8AC3E}">
        <p14:creationId xmlns:p14="http://schemas.microsoft.com/office/powerpoint/2010/main" val="76734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801866"/>
            <a:ext cx="5306084" cy="5230634"/>
          </a:xfrm>
        </p:spPr>
        <p:txBody>
          <a:bodyPr anchor="ctr">
            <a:normAutofit/>
          </a:bodyPr>
          <a:lstStyle/>
          <a:p>
            <a:pPr>
              <a:spcBef>
                <a:spcPts val="200"/>
              </a:spcBef>
            </a:pPr>
            <a:r>
              <a:rPr lang="en-US"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ventures beyond the safety of his town,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journey as he faces unfathomable creatures, reminisce his old memories, and treacherous paths as 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as he grows as a person and learn to deal with the loss.</a:t>
            </a:r>
          </a:p>
          <a:p>
            <a:pPr>
              <a:spcBef>
                <a:spcPts val="200"/>
              </a:spcBef>
            </a:pPr>
            <a:r>
              <a:rPr lang="en-GB"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3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801866"/>
            <a:ext cx="5306084" cy="5230634"/>
          </a:xfrm>
        </p:spPr>
        <p:txBody>
          <a:bodyPr anchor="ctr">
            <a:normAutofit/>
          </a:bodyPr>
          <a:lstStyle/>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700" dirty="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801866"/>
            <a:ext cx="5306084" cy="5230634"/>
          </a:xfrm>
        </p:spPr>
        <p:txBody>
          <a:bodyPr anchor="ctr">
            <a:normAutofit/>
          </a:bodyPr>
          <a:lstStyle/>
          <a:p>
            <a:pPr>
              <a:spcBef>
                <a:spcPts val="200"/>
              </a:spcBef>
            </a:pPr>
            <a:r>
              <a:rPr lang="en-GB"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a:t>
            </a:r>
            <a:r>
              <a:rPr lang="en-GB" sz="19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some enemies.</a:t>
            </a:r>
            <a:endParaRPr lang="en-NL"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a:t>
            </a:r>
            <a:r>
              <a:rPr lang="en-GB" sz="1500" b="1" dirty="0" err="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Traveler</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9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a more fluid movement in the game by giving players more ways to move/traverse the stage/level.</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movement system needs to give players an easier and faster way to explore the world of Pilgrimage, since the world is made up of many mountainous paths.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6000"/>
              </a:lnSpc>
              <a:spcBef>
                <a:spcPts val="200"/>
              </a:spcBef>
              <a:buNone/>
            </a:pP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rectangle with white text&#10;&#10;Description automatically generated with medium confidence">
            <a:extLst>
              <a:ext uri="{FF2B5EF4-FFF2-40B4-BE49-F238E27FC236}">
                <a16:creationId xmlns:a16="http://schemas.microsoft.com/office/drawing/2014/main" id="{F75EE359-3B64-452D-8349-93099AE49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MDA</vt:lpstr>
      <vt:lpstr>MDA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16</cp:revision>
  <dcterms:created xsi:type="dcterms:W3CDTF">2021-03-17T11:10:48Z</dcterms:created>
  <dcterms:modified xsi:type="dcterms:W3CDTF">2021-03-18T08:42:21Z</dcterms:modified>
</cp:coreProperties>
</file>

<file path=docProps/thumbnail.jpeg>
</file>